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21" d="100"/>
          <a:sy n="121" d="100"/>
        </p:scale>
        <p:origin x="108" y="4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36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851670"/>
            <a:ext cx="8229600" cy="857250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539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851670"/>
            <a:ext cx="8229600" cy="857250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7479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Apresentação na tela (16:9)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</dc:creator>
  <cp:lastModifiedBy>Antônio Jacob</cp:lastModifiedBy>
  <cp:revision>3</cp:revision>
  <dcterms:created xsi:type="dcterms:W3CDTF">2015-12-14T13:59:45Z</dcterms:created>
  <dcterms:modified xsi:type="dcterms:W3CDTF">2022-04-28T20:01:23Z</dcterms:modified>
</cp:coreProperties>
</file>